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618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0975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909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1226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8910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4409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765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214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235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751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5167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3993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C832B-AF15-4C35-A255-1EAD553395F7}" type="datetimeFigureOut">
              <a:rPr lang="es-ES" smtClean="0"/>
              <a:pPr/>
              <a:t>02/07/2022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487F-4202-4D2C-A45D-40292FDB091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325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39629" y="1911049"/>
            <a:ext cx="7159083" cy="2515989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/>
              <a:t>TITULO MUYUSCULAS CALIBRI 24 NEGRITA ALINEADO A LA DERECHA (PUEDEN SER DOS RENGLONES)</a:t>
            </a:r>
          </a:p>
          <a:p>
            <a:pPr algn="r"/>
            <a:endParaRPr lang="es-ES" sz="1600" dirty="0" smtClean="0"/>
          </a:p>
          <a:p>
            <a:pPr algn="r"/>
            <a:r>
              <a:rPr lang="es-ES" sz="1600" dirty="0" smtClean="0"/>
              <a:t>AUTORES: Nombre APELLIDO /</a:t>
            </a:r>
            <a:r>
              <a:rPr lang="es-ES" sz="1600" dirty="0" smtClean="0"/>
              <a:t> Nombre </a:t>
            </a:r>
            <a:r>
              <a:rPr lang="es-ES" sz="1600" dirty="0" smtClean="0"/>
              <a:t>APELLIDO /</a:t>
            </a:r>
            <a:r>
              <a:rPr lang="es-ES" sz="1600" dirty="0" smtClean="0"/>
              <a:t> Nombre </a:t>
            </a:r>
            <a:r>
              <a:rPr lang="es-ES" sz="1600" dirty="0" smtClean="0"/>
              <a:t>APELLIDO Calibri 16</a:t>
            </a:r>
          </a:p>
          <a:p>
            <a:pPr algn="r"/>
            <a:endParaRPr lang="es-ES" sz="1400" dirty="0" smtClean="0"/>
          </a:p>
          <a:p>
            <a:pPr algn="r"/>
            <a:r>
              <a:rPr lang="es-ES" sz="1400" dirty="0" smtClean="0"/>
              <a:t>Cátedra / Instituto / Centro de Investigación: Calibri 14  </a:t>
            </a:r>
          </a:p>
          <a:p>
            <a:pPr algn="r"/>
            <a:r>
              <a:rPr lang="es-ES" sz="1400" dirty="0" smtClean="0"/>
              <a:t>Facultad - Universidad: Calibri 14 </a:t>
            </a:r>
          </a:p>
          <a:p>
            <a:pPr algn="r"/>
            <a:endParaRPr lang="es-ES" sz="1400" dirty="0" smtClean="0"/>
          </a:p>
          <a:p>
            <a:pPr algn="r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393829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7243"/>
          <a:stretch/>
        </p:blipFill>
        <p:spPr>
          <a:xfrm>
            <a:off x="0" y="5983111"/>
            <a:ext cx="12192000" cy="87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318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39629" y="1944502"/>
            <a:ext cx="7159083" cy="2515989"/>
          </a:xfrm>
        </p:spPr>
        <p:txBody>
          <a:bodyPr>
            <a:normAutofit lnSpcReduction="10000"/>
          </a:bodyPr>
          <a:lstStyle/>
          <a:p>
            <a:pPr algn="r"/>
            <a:r>
              <a:rPr lang="es-ES" b="1" dirty="0" smtClean="0"/>
              <a:t>TITULO MUYUSCULAS CALIBRI 24 NEGRITA ALINEADO A LA DERECHA (PUEDEN SER DOS RENGLONES)</a:t>
            </a:r>
          </a:p>
          <a:p>
            <a:pPr algn="r"/>
            <a:endParaRPr lang="es-ES" sz="1600" dirty="0" smtClean="0"/>
          </a:p>
          <a:p>
            <a:pPr algn="r"/>
            <a:r>
              <a:rPr lang="es-ES" sz="1600" dirty="0" smtClean="0"/>
              <a:t>AUTORES: Nombre APELLIDO /</a:t>
            </a:r>
            <a:r>
              <a:rPr lang="es-ES" sz="1600" dirty="0" smtClean="0"/>
              <a:t> Nombre </a:t>
            </a:r>
            <a:r>
              <a:rPr lang="es-ES" sz="1600" dirty="0" smtClean="0"/>
              <a:t>APELLIDO /</a:t>
            </a:r>
            <a:r>
              <a:rPr lang="es-ES" sz="1600" dirty="0" smtClean="0"/>
              <a:t> Nombre </a:t>
            </a:r>
            <a:r>
              <a:rPr lang="es-ES" sz="1600" dirty="0" smtClean="0"/>
              <a:t>APELLIDO Calibri 16</a:t>
            </a:r>
          </a:p>
          <a:p>
            <a:pPr algn="r"/>
            <a:endParaRPr lang="es-ES" sz="1400" dirty="0" smtClean="0"/>
          </a:p>
          <a:p>
            <a:pPr algn="r"/>
            <a:r>
              <a:rPr lang="es-ES" sz="1400" dirty="0" smtClean="0"/>
              <a:t>Cátedra / Instituto / Centro de Investigación: Calibri 14  </a:t>
            </a:r>
          </a:p>
          <a:p>
            <a:pPr algn="r"/>
            <a:r>
              <a:rPr lang="es-ES" sz="1400" dirty="0" smtClean="0"/>
              <a:t>Facultad - Universidad: Calibri 14</a:t>
            </a:r>
          </a:p>
          <a:p>
            <a:pPr algn="r"/>
            <a:r>
              <a:rPr lang="es-ES" sz="1400" dirty="0" smtClean="0">
                <a:solidFill>
                  <a:srgbClr val="0070C0"/>
                </a:solidFill>
              </a:rPr>
              <a:t>Email contacto autoría principal </a:t>
            </a:r>
          </a:p>
          <a:p>
            <a:pPr algn="r"/>
            <a:endParaRPr lang="es-ES" sz="1400" dirty="0" smtClean="0"/>
          </a:p>
          <a:p>
            <a:pPr algn="r"/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3938290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90</Words>
  <Application>Microsoft Office PowerPoint</Application>
  <PresentationFormat>Personalizado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</dc:creator>
  <cp:lastModifiedBy>HP</cp:lastModifiedBy>
  <cp:revision>7</cp:revision>
  <dcterms:created xsi:type="dcterms:W3CDTF">2022-06-30T15:27:11Z</dcterms:created>
  <dcterms:modified xsi:type="dcterms:W3CDTF">2022-07-02T13:42:19Z</dcterms:modified>
</cp:coreProperties>
</file>